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88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1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48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96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18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8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8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77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18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7A87-078D-4650-B4AF-9CBA9FF8E0ED}" type="datetimeFigureOut">
              <a:rPr kumimoji="1" lang="ja-JP" altLang="en-US" smtClean="0"/>
              <a:t>2023/7/1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7643-9ED0-4DD6-A665-F63A0229A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5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727FAD0-AC6F-536D-EFA9-7146369DE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7747" cy="61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0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平見　尚隆</dc:creator>
  <cp:lastModifiedBy>平見　尚隆</cp:lastModifiedBy>
  <cp:revision>1</cp:revision>
  <dcterms:created xsi:type="dcterms:W3CDTF">2023-07-01T03:19:57Z</dcterms:created>
  <dcterms:modified xsi:type="dcterms:W3CDTF">2023-07-01T03:20:48Z</dcterms:modified>
</cp:coreProperties>
</file>